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43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GRIFFITHS TRANSFORMATION EXPERIMENT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876" t="15651" r="10014" b="2964"/>
          <a:stretch>
            <a:fillRect/>
          </a:stretch>
        </p:blipFill>
        <p:spPr bwMode="auto">
          <a:xfrm>
            <a:off x="128954" y="990600"/>
            <a:ext cx="8862646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AVERY, MACLEOD, MCCARTYS EXPERIMENT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0"/>
            <a:ext cx="8879574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HERSHEY - CHASE EXPERIMENT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37006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HERSHEY - CHASE EXPERIMENT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8923596" cy="29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HERSHEY - CHASE EXPERIMENT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912888" cy="3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23596" cy="292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8912888" cy="349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</Words>
  <Application>Microsoft Office PowerPoint</Application>
  <PresentationFormat>On-screen Show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GRIFFITHS TRANSFORMATION EXPERIMENT</vt:lpstr>
      <vt:lpstr>AVERY, MACLEOD, MCCARTYS EXPERIMENT</vt:lpstr>
      <vt:lpstr>HERSHEY - CHASE EXPERIMENT</vt:lpstr>
      <vt:lpstr>HERSHEY - CHASE EXPERIMENT</vt:lpstr>
      <vt:lpstr>HERSHEY - CHASE EXPERIMENT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2006-08-16T00:00:00Z</dcterms:created>
  <dcterms:modified xsi:type="dcterms:W3CDTF">2016-06-23T05:52:12Z</dcterms:modified>
</cp:coreProperties>
</file>